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5" r:id="rId5"/>
  </p:sldMasterIdLst>
  <p:notesMasterIdLst>
    <p:notesMasterId r:id="rId8"/>
  </p:notesMasterIdLst>
  <p:handoutMasterIdLst>
    <p:handoutMasterId r:id="rId9"/>
  </p:handoutMasterIdLst>
  <p:sldIdLst>
    <p:sldId id="256" r:id="rId6"/>
    <p:sldId id="257" r:id="rId7"/>
  </p:sldIdLst>
  <p:sldSz cx="16256000" cy="9144000"/>
  <p:notesSz cx="6858000" cy="9144000"/>
  <p:defaultTextStyle>
    <a:defPPr>
      <a:defRPr lang="en-US"/>
    </a:defPPr>
    <a:lvl1pPr marL="0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561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120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681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8242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802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7362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923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6483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880" userDrawn="1">
          <p15:clr>
            <a:srgbClr val="A4A3A4"/>
          </p15:clr>
        </p15:guide>
        <p15:guide id="2" pos="5120" userDrawn="1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frameSlides="1"/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F0F0"/>
    <a:srgbClr val="CBCFD1"/>
    <a:srgbClr val="7D868C"/>
    <a:srgbClr val="808000"/>
    <a:srgbClr val="408000"/>
    <a:srgbClr val="108001"/>
    <a:srgbClr val="015068"/>
    <a:srgbClr val="0885AC"/>
    <a:srgbClr val="076F91"/>
    <a:srgbClr val="076E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1E4AEA4-8DFA-4A89-87EB-49C32662AFE0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15" autoAdjust="0"/>
    <p:restoredTop sz="70068" autoAdjust="0"/>
  </p:normalViewPr>
  <p:slideViewPr>
    <p:cSldViewPr snapToGrid="0">
      <p:cViewPr varScale="1">
        <p:scale>
          <a:sx n="43" d="100"/>
          <a:sy n="43" d="100"/>
        </p:scale>
        <p:origin x="-1024" y="-120"/>
      </p:cViewPr>
      <p:guideLst>
        <p:guide orient="horz" pos="2880"/>
        <p:guide pos="5120"/>
      </p:guideLst>
    </p:cSldViewPr>
  </p:slideViewPr>
  <p:outlineViewPr>
    <p:cViewPr>
      <p:scale>
        <a:sx n="33" d="100"/>
        <a:sy n="33" d="100"/>
      </p:scale>
      <p:origin x="0" y="9078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47" d="100"/>
          <a:sy n="47" d="100"/>
        </p:scale>
        <p:origin x="2172" y="6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customXml" Target="../customXml/item4.xml"/><Relationship Id="rId5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notesMaster" Target="notesMasters/notesMaster1.xml"/><Relationship Id="rId9" Type="http://schemas.openxmlformats.org/officeDocument/2006/relationships/handoutMaster" Target="handoutMasters/handoutMaster1.xml"/><Relationship Id="rId10" Type="http://schemas.openxmlformats.org/officeDocument/2006/relationships/printerSettings" Target="printerSettings/printerSettings1.bin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E60895-255A-1C4C-8A7B-48A6FCC47E92}" type="datetime1">
              <a:rPr lang="en-CA" smtClean="0">
                <a:latin typeface="Arial" panose="020B0604020202020204" pitchFamily="34" charset="0"/>
                <a:cs typeface="Arial" panose="020B0604020202020204" pitchFamily="34" charset="0"/>
              </a:rPr>
              <a:t>2/12/16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62484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sz="900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248399" y="8685213"/>
            <a:ext cx="60801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80CB99-47E3-46F4-AAEB-3919FBEFC014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901638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2" name="Notes Placeholder 1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" name="Header Placeholder 9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071592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1219120" rtl="0" eaLnBrk="1" latinLnBrk="0" hangingPunct="1">
      <a:lnSpc>
        <a:spcPct val="90000"/>
      </a:lnSpc>
      <a:spcAft>
        <a:spcPts val="444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283968" indent="-141102" algn="l" defTabSz="1219120" rtl="0" eaLnBrk="1" latinLnBrk="0" hangingPunct="1">
      <a:lnSpc>
        <a:spcPct val="90000"/>
      </a:lnSpc>
      <a:spcAft>
        <a:spcPts val="444"/>
      </a:spcAft>
      <a:buFont typeface="Arial" pitchFamily="34" charset="0"/>
      <a:buChar char="•"/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437416" indent="-153449" algn="l" defTabSz="1219120" rtl="0" eaLnBrk="1" latinLnBrk="0" hangingPunct="1">
      <a:lnSpc>
        <a:spcPct val="90000"/>
      </a:lnSpc>
      <a:spcAft>
        <a:spcPts val="444"/>
      </a:spcAft>
      <a:buFont typeface="Arial" pitchFamily="34" charset="0"/>
      <a:buChar char="•"/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643779" indent="-195779" algn="l" defTabSz="1219120" rtl="0" eaLnBrk="1" latinLnBrk="0" hangingPunct="1">
      <a:lnSpc>
        <a:spcPct val="90000"/>
      </a:lnSpc>
      <a:spcAft>
        <a:spcPts val="444"/>
      </a:spcAft>
      <a:buFont typeface="Arial" pitchFamily="34" charset="0"/>
      <a:buChar char="•"/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820155" indent="-153449" algn="l" defTabSz="1219120" rtl="0" eaLnBrk="1" latinLnBrk="0" hangingPunct="1">
      <a:lnSpc>
        <a:spcPct val="90000"/>
      </a:lnSpc>
      <a:spcAft>
        <a:spcPts val="444"/>
      </a:spcAft>
      <a:buFont typeface="Arial" pitchFamily="34" charset="0"/>
      <a:buChar char="•"/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3047802" algn="l" defTabSz="121912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362" algn="l" defTabSz="121912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923" algn="l" defTabSz="121912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483" algn="l" defTabSz="121912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This Chef Essentials course provides a basic understanding of Chef's core components, basic architecture, commonly used tools, and basic troubleshooting methods.</a:t>
            </a:r>
          </a:p>
          <a:p>
            <a:endParaRPr lang="en-US" dirty="0" smtClean="0"/>
          </a:p>
          <a:p>
            <a:r>
              <a:rPr lang="en-US" dirty="0" smtClean="0"/>
              <a:t>This should provide you with enough knowledge to start using Chef to automate common infrastructure tasks and express solutions to common infrastructure problems.</a:t>
            </a:r>
          </a:p>
          <a:p>
            <a:endParaRPr lang="en-US" dirty="0" smtClean="0"/>
          </a:p>
          <a:p>
            <a:pPr>
              <a:defRPr/>
            </a:pPr>
            <a:r>
              <a:rPr lang="en-US" dirty="0" smtClean="0"/>
              <a:t>Instructor </a:t>
            </a:r>
            <a:r>
              <a:rPr lang="en-US" dirty="0"/>
              <a:t>Note: Be sure to read Appendix Z for training lab set up notes and additional instructor notes</a:t>
            </a:r>
            <a:r>
              <a:rPr lang="en-US" dirty="0" smtClean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87777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emf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2.xml"/><Relationship Id="rId2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emf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3.xml"/><Relationship Id="rId2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4.xml"/><Relationship Id="rId2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5.xml"/><Relationship Id="rId2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6.xml"/><Relationship Id="rId2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7.xml"/><Relationship Id="rId2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8.xml"/><Relationship Id="rId2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emf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emf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emf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emf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gradFill>
          <a:gsLst>
            <a:gs pos="0">
              <a:schemeClr val="bg1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153684" y="322703"/>
            <a:ext cx="782233" cy="793251"/>
          </a:xfrm>
          <a:prstGeom prst="rect">
            <a:avLst/>
          </a:prstGeom>
        </p:spPr>
      </p:pic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677333" y="1856198"/>
            <a:ext cx="14898624" cy="5345953"/>
          </a:xfrm>
        </p:spPr>
        <p:txBody>
          <a:bodyPr>
            <a:noAutofit/>
          </a:bodyPr>
          <a:lstStyle>
            <a:lvl1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42683" y="8549840"/>
            <a:ext cx="54864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en-US" dirty="0" smtClean="0"/>
              <a:t>©2015 Chef Software Inc.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0108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sion Contr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36961" y="488145"/>
            <a:ext cx="12824551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COMMIT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Commit Your Work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  <a:latin typeface="Inconsolata"/>
                <a:cs typeface="Inconsolata"/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 smtClean="0"/>
              <a:t>git</a:t>
            </a:r>
            <a:r>
              <a:rPr lang="en-US" dirty="0" smtClean="0"/>
              <a:t> add .</a:t>
            </a:r>
          </a:p>
          <a:p>
            <a:r>
              <a:rPr lang="en-US" dirty="0" err="1" smtClean="0"/>
              <a:t>git</a:t>
            </a:r>
            <a:r>
              <a:rPr lang="en-US" dirty="0" smtClean="0"/>
              <a:t> commit -m "message"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170632" y="298921"/>
            <a:ext cx="2608891" cy="3478521"/>
          </a:xfrm>
          <a:prstGeom prst="rect">
            <a:avLst/>
          </a:prstGeom>
        </p:spPr>
      </p:pic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42683" y="8549840"/>
            <a:ext cx="54864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en-US" dirty="0" smtClean="0"/>
              <a:t>©2015 Chef Software Inc.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3716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 and Success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 userDrawn="1"/>
        </p:nvSpPr>
        <p:spPr bwMode="auto">
          <a:xfrm>
            <a:off x="0" y="0"/>
            <a:ext cx="8089379" cy="914400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612485" y="1358867"/>
            <a:ext cx="7310968" cy="7060000"/>
          </a:xfrm>
        </p:spPr>
        <p:txBody>
          <a:bodyPr lIns="91440" tIns="91440">
            <a:norm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8233833" y="1348277"/>
            <a:ext cx="7310968" cy="7069380"/>
          </a:xfrm>
        </p:spPr>
        <p:txBody>
          <a:bodyPr lIns="91440" tIns="91440">
            <a:norm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5601573" y="553756"/>
            <a:ext cx="1219200" cy="1219200"/>
          </a:xfrm>
          <a:prstGeom prst="rect">
            <a:avLst/>
          </a:prstGeom>
        </p:spPr>
        <p:txBody>
          <a:bodyPr vert="horz" wrap="none" lIns="121920" tIns="121920" rIns="121920" bIns="121920" rtlCol="0">
            <a:normAutofit/>
          </a:bodyPr>
          <a:lstStyle/>
          <a:p>
            <a:endParaRPr lang="en-US" sz="3200" dirty="0" smtClean="0"/>
          </a:p>
        </p:txBody>
      </p:sp>
      <p:sp>
        <p:nvSpPr>
          <p:cNvPr id="4" name="TextBox 3"/>
          <p:cNvSpPr txBox="1"/>
          <p:nvPr userDrawn="1"/>
        </p:nvSpPr>
        <p:spPr bwMode="white">
          <a:xfrm>
            <a:off x="8611016" y="529680"/>
            <a:ext cx="1219200" cy="1219200"/>
          </a:xfrm>
          <a:prstGeom prst="rect">
            <a:avLst/>
          </a:prstGeom>
        </p:spPr>
        <p:txBody>
          <a:bodyPr vert="horz" wrap="none" lIns="121920" tIns="121920" rIns="121920" bIns="121920" rtlCol="0">
            <a:normAutofit/>
          </a:bodyPr>
          <a:lstStyle/>
          <a:p>
            <a:endParaRPr lang="en-US" sz="3200" dirty="0" smtClean="0"/>
          </a:p>
        </p:txBody>
      </p:sp>
      <p:sp>
        <p:nvSpPr>
          <p:cNvPr id="12" name="Title 1"/>
          <p:cNvSpPr txBox="1">
            <a:spLocks/>
          </p:cNvSpPr>
          <p:nvPr userDrawn="1"/>
        </p:nvSpPr>
        <p:spPr bwMode="white">
          <a:xfrm>
            <a:off x="8236089" y="312660"/>
            <a:ext cx="7319275" cy="82757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>
            <a:lvl1pPr algn="ctr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1" kern="1200" cap="none" spc="0" baseline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sz="5867" dirty="0" smtClean="0"/>
              <a:t>Success</a:t>
            </a:r>
            <a:endParaRPr lang="en-US" sz="5867" dirty="0"/>
          </a:p>
        </p:txBody>
      </p:sp>
      <p:sp>
        <p:nvSpPr>
          <p:cNvPr id="13" name="Title 1"/>
          <p:cNvSpPr txBox="1">
            <a:spLocks/>
          </p:cNvSpPr>
          <p:nvPr userDrawn="1"/>
        </p:nvSpPr>
        <p:spPr bwMode="white">
          <a:xfrm>
            <a:off x="622767" y="312660"/>
            <a:ext cx="7319275" cy="82757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>
            <a:lvl1pPr algn="ctr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1" kern="1200" cap="none" spc="0" baseline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sz="5867" dirty="0" smtClean="0"/>
              <a:t>Problem</a:t>
            </a:r>
            <a:endParaRPr lang="en-US" sz="5867" dirty="0"/>
          </a:p>
        </p:txBody>
      </p:sp>
      <p:cxnSp>
        <p:nvCxnSpPr>
          <p:cNvPr id="17" name="Straight Connector 16"/>
          <p:cNvCxnSpPr/>
          <p:nvPr userDrawn="1"/>
        </p:nvCxnSpPr>
        <p:spPr>
          <a:xfrm flipV="1">
            <a:off x="617939" y="1171716"/>
            <a:ext cx="7310936" cy="9307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 flipV="1">
            <a:off x="8236403" y="1179742"/>
            <a:ext cx="7308365" cy="128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42683" y="8549840"/>
            <a:ext cx="54864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en-US" dirty="0" smtClean="0"/>
              <a:t>©2015 Chef Software Inc.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0729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 userDrawn="1"/>
        </p:nvSpPr>
        <p:spPr bwMode="auto">
          <a:xfrm>
            <a:off x="0" y="0"/>
            <a:ext cx="8089379" cy="914400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612485" y="1358867"/>
            <a:ext cx="7310968" cy="7060000"/>
          </a:xfrm>
        </p:spPr>
        <p:txBody>
          <a:bodyPr lIns="91440" tIns="91440">
            <a:norm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8233833" y="1348277"/>
            <a:ext cx="7310968" cy="7069380"/>
          </a:xfrm>
        </p:spPr>
        <p:txBody>
          <a:bodyPr lIns="91440" tIns="91440">
            <a:norm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5601573" y="553756"/>
            <a:ext cx="1219200" cy="1219200"/>
          </a:xfrm>
          <a:prstGeom prst="rect">
            <a:avLst/>
          </a:prstGeom>
        </p:spPr>
        <p:txBody>
          <a:bodyPr vert="horz" wrap="none" lIns="121920" tIns="121920" rIns="121920" bIns="121920" rtlCol="0">
            <a:normAutofit/>
          </a:bodyPr>
          <a:lstStyle/>
          <a:p>
            <a:endParaRPr lang="en-US" sz="3200" dirty="0" smtClean="0"/>
          </a:p>
        </p:txBody>
      </p:sp>
      <p:sp>
        <p:nvSpPr>
          <p:cNvPr id="4" name="TextBox 3"/>
          <p:cNvSpPr txBox="1"/>
          <p:nvPr userDrawn="1"/>
        </p:nvSpPr>
        <p:spPr bwMode="white">
          <a:xfrm>
            <a:off x="8611016" y="529680"/>
            <a:ext cx="1219200" cy="1219200"/>
          </a:xfrm>
          <a:prstGeom prst="rect">
            <a:avLst/>
          </a:prstGeom>
        </p:spPr>
        <p:txBody>
          <a:bodyPr vert="horz" wrap="none" lIns="121920" tIns="121920" rIns="121920" bIns="121920" rtlCol="0">
            <a:normAutofit/>
          </a:bodyPr>
          <a:lstStyle/>
          <a:p>
            <a:endParaRPr lang="en-US" sz="3200" dirty="0" smtClean="0"/>
          </a:p>
        </p:txBody>
      </p:sp>
      <p:cxnSp>
        <p:nvCxnSpPr>
          <p:cNvPr id="17" name="Straight Connector 16"/>
          <p:cNvCxnSpPr/>
          <p:nvPr userDrawn="1"/>
        </p:nvCxnSpPr>
        <p:spPr>
          <a:xfrm flipV="1">
            <a:off x="617939" y="1171716"/>
            <a:ext cx="7310936" cy="9307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 flipV="1">
            <a:off x="8236403" y="1179742"/>
            <a:ext cx="7308365" cy="128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593330" y="268017"/>
            <a:ext cx="7376583" cy="836083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5867" b="1" i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Pros</a:t>
            </a:r>
            <a:endParaRPr lang="en-US" dirty="0"/>
          </a:p>
        </p:txBody>
      </p:sp>
      <p:sp>
        <p:nvSpPr>
          <p:cNvPr id="19" name="Text Placeholder 14"/>
          <p:cNvSpPr>
            <a:spLocks noGrp="1"/>
          </p:cNvSpPr>
          <p:nvPr>
            <p:ph type="body" sz="quarter" idx="16" hasCustomPrompt="1"/>
          </p:nvPr>
        </p:nvSpPr>
        <p:spPr>
          <a:xfrm>
            <a:off x="8204722" y="259541"/>
            <a:ext cx="7376583" cy="836083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5867" b="1" i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Cons</a:t>
            </a:r>
            <a:endParaRPr lang="en-US" dirty="0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42683" y="8549840"/>
            <a:ext cx="54864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en-US" dirty="0" smtClean="0"/>
              <a:t>©2015 Chef Software Inc.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97061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cu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9" name="TextBox 8"/>
          <p:cNvSpPr txBox="1"/>
          <p:nvPr userDrawn="1"/>
        </p:nvSpPr>
        <p:spPr bwMode="white">
          <a:xfrm>
            <a:off x="136959" y="488145"/>
            <a:ext cx="15028044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endParaRPr lang="en-US" sz="16933" b="0" cap="none" spc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chemeClr val="bg2">
                  <a:lumMod val="95000"/>
                  <a:alpha val="50000"/>
                </a:schemeClr>
              </a:solidFill>
              <a:effectLst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716438" y="318789"/>
            <a:ext cx="4174037" cy="3246473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Discussion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5071"/>
            <a:ext cx="10974132" cy="2544287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About what …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42683" y="8549840"/>
            <a:ext cx="54864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en-US" dirty="0" smtClean="0"/>
              <a:t>©2015 Chef Software Inc.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0197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cs Sit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1211227" y="1337150"/>
            <a:ext cx="14332405" cy="566391"/>
          </a:xfr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91440" tIns="0" bIns="0" anchor="ctr" anchorCtr="0">
            <a:normAutofit/>
          </a:bodyPr>
          <a:lstStyle>
            <a:lvl1pPr marL="0" indent="0">
              <a:buNone/>
              <a:defRPr sz="4267">
                <a:solidFill>
                  <a:srgbClr val="3E4346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https://</a:t>
            </a:r>
            <a:r>
              <a:rPr lang="en-US" dirty="0" err="1" smtClean="0"/>
              <a:t>docs.chef.io</a:t>
            </a:r>
            <a:r>
              <a:rPr lang="en-US" dirty="0" smtClean="0"/>
              <a:t>/chef/</a:t>
            </a:r>
            <a:r>
              <a:rPr lang="en-US" dirty="0" err="1" smtClean="0"/>
              <a:t>resources.html</a:t>
            </a:r>
            <a:endParaRPr lang="en-US" dirty="0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2"/>
          </p:nvPr>
        </p:nvSpPr>
        <p:spPr>
          <a:xfrm>
            <a:off x="1211096" y="2099733"/>
            <a:ext cx="14350936" cy="6334287"/>
          </a:xfrm>
        </p:spPr>
        <p:txBody>
          <a:bodyPr/>
          <a:lstStyle/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07721" y="304800"/>
            <a:ext cx="14337079" cy="827577"/>
          </a:xfrm>
        </p:spPr>
        <p:txBody>
          <a:bodyPr/>
          <a:lstStyle>
            <a:lvl1pPr>
              <a:defRPr sz="5867" baseline="0"/>
            </a:lvl1pPr>
          </a:lstStyle>
          <a:p>
            <a:r>
              <a:rPr lang="en-US" dirty="0" smtClean="0"/>
              <a:t>Documentation</a:t>
            </a:r>
            <a:endParaRPr lang="en-US" dirty="0"/>
          </a:p>
        </p:txBody>
      </p:sp>
      <p:sp>
        <p:nvSpPr>
          <p:cNvPr id="13" name="TextBox 12"/>
          <p:cNvSpPr txBox="1"/>
          <p:nvPr userDrawn="1"/>
        </p:nvSpPr>
        <p:spPr bwMode="white">
          <a:xfrm>
            <a:off x="11234895" y="-1165188"/>
            <a:ext cx="1219200" cy="1219200"/>
          </a:xfrm>
          <a:prstGeom prst="rect">
            <a:avLst/>
          </a:prstGeom>
        </p:spPr>
        <p:txBody>
          <a:bodyPr vert="horz" wrap="none" lIns="121920" tIns="121920" rIns="121920" bIns="121920" rtlCol="0">
            <a:normAutofit/>
          </a:bodyPr>
          <a:lstStyle/>
          <a:p>
            <a:endParaRPr lang="en-US" sz="3200" dirty="0" smtClean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42683" y="8549840"/>
            <a:ext cx="54864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en-US" dirty="0" smtClean="0"/>
              <a:t>©2015 Chef Software Inc.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51622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/>
            </a:lvl1pPr>
          </a:lstStyle>
          <a:p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4" y="1348277"/>
            <a:ext cx="14934884" cy="7064204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733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610834" y="2775887"/>
            <a:ext cx="14925911" cy="659007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621430" y="3444563"/>
            <a:ext cx="14925911" cy="626533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42683" y="8549840"/>
            <a:ext cx="54864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en-US" dirty="0" smtClean="0"/>
              <a:t>©2015 Chef Software Inc.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3575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UR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/>
            </a:lvl1pPr>
          </a:lstStyle>
          <a:p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4" y="1348277"/>
            <a:ext cx="14934884" cy="7064204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733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610834" y="2775887"/>
            <a:ext cx="14925911" cy="659007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621430" y="3444563"/>
            <a:ext cx="14925911" cy="626533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8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3669213" y="8518867"/>
            <a:ext cx="8917577" cy="52413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42683" y="8549840"/>
            <a:ext cx="54864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en-US" dirty="0" smtClean="0"/>
              <a:t>©2015 Chef Software Inc.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57609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 Righ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 baseline="0"/>
            </a:lvl1pPr>
          </a:lstStyle>
          <a:p>
            <a:r>
              <a:rPr lang="en-US" dirty="0" smtClean="0"/>
              <a:t>Code with Content Right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4" y="1348277"/>
            <a:ext cx="7310937" cy="7064204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733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8233833" y="1348277"/>
            <a:ext cx="7310968" cy="7060000"/>
          </a:xfrm>
        </p:spPr>
        <p:txBody>
          <a:bodyPr>
            <a:no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610835" y="2775887"/>
            <a:ext cx="7285940" cy="659007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621431" y="3444563"/>
            <a:ext cx="7285940" cy="626533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42683" y="8549840"/>
            <a:ext cx="54864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en-US" dirty="0" smtClean="0"/>
              <a:t>©2015 Chef Software Inc.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64649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 Right - UR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 baseline="0"/>
            </a:lvl1pPr>
          </a:lstStyle>
          <a:p>
            <a:r>
              <a:rPr lang="en-US" dirty="0" smtClean="0"/>
              <a:t>Code with Content Right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4" y="1348277"/>
            <a:ext cx="7310937" cy="7064204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733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8233833" y="1348277"/>
            <a:ext cx="7310968" cy="7060000"/>
          </a:xfrm>
        </p:spPr>
        <p:txBody>
          <a:bodyPr>
            <a:no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610835" y="2775887"/>
            <a:ext cx="7285940" cy="659007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621431" y="3444563"/>
            <a:ext cx="7285940" cy="626533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14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3669213" y="8518867"/>
            <a:ext cx="8917577" cy="52413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42683" y="8549840"/>
            <a:ext cx="54864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en-US" dirty="0" smtClean="0"/>
              <a:t>©2015 Chef Software Inc.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5792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 baseline="0"/>
            </a:lvl1pPr>
          </a:lstStyle>
          <a:p>
            <a:r>
              <a:rPr lang="en-US" dirty="0" smtClean="0"/>
              <a:t>Code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4" y="1348277"/>
            <a:ext cx="14934855" cy="3410817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733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09913" y="4999858"/>
            <a:ext cx="14934888" cy="3408420"/>
          </a:xfrm>
        </p:spPr>
        <p:txBody>
          <a:bodyPr>
            <a:no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610835" y="2775887"/>
            <a:ext cx="14925909" cy="659007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621431" y="3444563"/>
            <a:ext cx="14925909" cy="626533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42683" y="8549840"/>
            <a:ext cx="54864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en-US" dirty="0" smtClean="0"/>
              <a:t>©2015 Chef Software Inc.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08172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tiv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Motivation</a:t>
            </a:r>
            <a:endParaRPr lang="en-US" dirty="0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12707286" y="1181819"/>
            <a:ext cx="2574428" cy="2616299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3" name="Isosceles Triangle 12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263670" y="610929"/>
            <a:ext cx="3162292" cy="3118372"/>
          </a:xfrm>
          <a:prstGeom prst="rect">
            <a:avLst/>
          </a:prstGeom>
        </p:spPr>
      </p:pic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Story</a:t>
            </a: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42683" y="8549840"/>
            <a:ext cx="54864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en-US" dirty="0" smtClean="0"/>
              <a:t>©2015 Chef Software Inc.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4281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a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 userDrawn="1"/>
        </p:nvSpPr>
        <p:spPr bwMode="auto">
          <a:xfrm>
            <a:off x="0" y="0"/>
            <a:ext cx="16256000" cy="9144000"/>
          </a:xfrm>
          <a:prstGeom prst="rect">
            <a:avLst/>
          </a:prstGeom>
          <a:noFill/>
          <a:ln w="6350">
            <a:solidFill>
              <a:srgbClr val="CBCFD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pic>
        <p:nvPicPr>
          <p:cNvPr id="5" name="Picture 4" descr="C:\Users\sdelfante\Desktop\pic-chef-logo.png"/>
          <p:cNvPicPr/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9421" y="1807222"/>
            <a:ext cx="5048579" cy="496240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34681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 bwMode="white">
          <a:xfrm>
            <a:off x="3013752" y="2496326"/>
            <a:ext cx="10972800" cy="1337551"/>
          </a:xfrm>
        </p:spPr>
        <p:txBody>
          <a:bodyPr wrap="square" lIns="91440" tIns="91440" rIns="91440" bIns="91440" anchor="ctr" anchorCtr="0">
            <a:no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 bwMode="white">
          <a:xfrm>
            <a:off x="3013752" y="3451138"/>
            <a:ext cx="10972800" cy="554062"/>
          </a:xfrm>
        </p:spPr>
        <p:txBody>
          <a:bodyPr wrap="square" lIns="91440" tIns="91440" rIns="91440" bIns="91440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667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0"/>
          </p:nvPr>
        </p:nvSpPr>
        <p:spPr bwMode="white">
          <a:xfrm>
            <a:off x="3013752" y="4187115"/>
            <a:ext cx="10972800" cy="512897"/>
          </a:xfrm>
        </p:spPr>
        <p:txBody>
          <a:bodyPr wrap="square" lIns="91440" tIns="91440" rIns="91440" bIns="91440">
            <a:spAutoFit/>
          </a:bodyPr>
          <a:lstStyle>
            <a:lvl1pPr marL="0" indent="0">
              <a:buNone/>
              <a:defRPr sz="2133" b="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309026" indent="0">
              <a:buNone/>
              <a:defRPr sz="2133" b="1"/>
            </a:lvl2pPr>
            <a:lvl3pPr marL="609585" indent="0">
              <a:buNone/>
              <a:defRPr sz="2133" b="1"/>
            </a:lvl3pPr>
            <a:lvl4pPr marL="840296" indent="0">
              <a:buNone/>
              <a:defRPr sz="2133" b="1"/>
            </a:lvl4pPr>
            <a:lvl5pPr marL="1068889" indent="0">
              <a:buNone/>
              <a:defRPr sz="2133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0" y="0"/>
            <a:ext cx="16256000" cy="9144000"/>
          </a:xfrm>
          <a:prstGeom prst="rect">
            <a:avLst/>
          </a:prstGeom>
          <a:noFill/>
          <a:ln w="6350">
            <a:solidFill>
              <a:srgbClr val="CBCFD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42683" y="8549840"/>
            <a:ext cx="54864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en-US" dirty="0" smtClean="0"/>
              <a:t>©2015 Chef Software Inc.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3661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42683" y="8549840"/>
            <a:ext cx="54864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en-US" dirty="0" smtClean="0"/>
              <a:t>©2015 Chef Software Inc.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3860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Problem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Story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398685" y="493869"/>
            <a:ext cx="3162292" cy="3162292"/>
          </a:xfrm>
          <a:prstGeom prst="rect">
            <a:avLst/>
          </a:prstGeom>
        </p:spPr>
      </p:pic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42683" y="8549840"/>
            <a:ext cx="54864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en-US" dirty="0" smtClean="0"/>
              <a:t>©2015 Chef Software Inc.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6086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7" name="TextBox 16"/>
          <p:cNvSpPr txBox="1"/>
          <p:nvPr userDrawn="1"/>
        </p:nvSpPr>
        <p:spPr bwMode="white">
          <a:xfrm>
            <a:off x="136961" y="488145"/>
            <a:ext cx="7134276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DOCS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Let's Check the Docs…</a:t>
            </a:r>
            <a:endParaRPr lang="en-US" dirty="0"/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3311897" y="7582905"/>
            <a:ext cx="1219200" cy="1219200"/>
          </a:xfrm>
          <a:prstGeom prst="rect">
            <a:avLst/>
          </a:prstGeom>
        </p:spPr>
        <p:txBody>
          <a:bodyPr vert="horz" wrap="none" lIns="121920" tIns="121920" rIns="121920" bIns="121920" rtlCol="0">
            <a:normAutofit/>
          </a:bodyPr>
          <a:lstStyle/>
          <a:p>
            <a:endParaRPr lang="en-US" sz="3200" dirty="0" smtClean="0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729067" y="839919"/>
            <a:ext cx="2613464" cy="2613464"/>
          </a:xfrm>
          <a:prstGeom prst="rect">
            <a:avLst/>
          </a:prstGeom>
        </p:spPr>
      </p:pic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An excerpt from the docs that someone has so lovingly written … regurgitated here in snappy bullet points or maybe an excerpt or a synopsis.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3982977" y="7338514"/>
            <a:ext cx="8917577" cy="52413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42683" y="8549840"/>
            <a:ext cx="54864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en-US" dirty="0" smtClean="0"/>
              <a:t>©2015 Chef Software Inc.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9799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3" name="TextBox 12"/>
          <p:cNvSpPr txBox="1"/>
          <p:nvPr userDrawn="1"/>
        </p:nvSpPr>
        <p:spPr bwMode="white">
          <a:xfrm>
            <a:off x="136961" y="488145"/>
            <a:ext cx="11554287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CONCEPT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Concept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12728595" y="1407399"/>
            <a:ext cx="2574428" cy="2378453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6" name="Isosceles Triangle 15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258345" y="955744"/>
            <a:ext cx="3478521" cy="2802144"/>
          </a:xfrm>
          <a:prstGeom prst="rect">
            <a:avLst/>
          </a:prstGeom>
        </p:spPr>
      </p:pic>
      <p:sp>
        <p:nvSpPr>
          <p:cNvPr id="14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3893330" y="7248867"/>
            <a:ext cx="8917577" cy="52413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42683" y="8549840"/>
            <a:ext cx="54864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en-US" dirty="0" smtClean="0"/>
              <a:t>©2015 Chef Software Inc.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360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  - Objec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36961" y="488145"/>
            <a:ext cx="7134276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LAB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Lab Title</a:t>
            </a:r>
            <a:endParaRPr lang="en-US" dirty="0"/>
          </a:p>
        </p:txBody>
      </p:sp>
      <p:sp>
        <p:nvSpPr>
          <p:cNvPr id="19" name="TextBox 18"/>
          <p:cNvSpPr txBox="1"/>
          <p:nvPr userDrawn="1"/>
        </p:nvSpPr>
        <p:spPr bwMode="white">
          <a:xfrm>
            <a:off x="2925924" y="5316750"/>
            <a:ext cx="11018907" cy="1631135"/>
          </a:xfrm>
          <a:prstGeom prst="rect">
            <a:avLst/>
          </a:prstGeom>
        </p:spPr>
        <p:txBody>
          <a:bodyPr vert="horz" wrap="square" lIns="121920" tIns="121920" rIns="121920" bIns="121920" rtlCol="0">
            <a:normAutofit/>
          </a:bodyPr>
          <a:lstStyle/>
          <a:p>
            <a:endParaRPr lang="en-US" sz="3200" dirty="0" smtClean="0"/>
          </a:p>
        </p:txBody>
      </p:sp>
      <p:sp>
        <p:nvSpPr>
          <p:cNvPr id="25" name="TextBox 24"/>
          <p:cNvSpPr txBox="1"/>
          <p:nvPr userDrawn="1"/>
        </p:nvSpPr>
        <p:spPr bwMode="white">
          <a:xfrm>
            <a:off x="2228684" y="5129978"/>
            <a:ext cx="11778401" cy="784439"/>
          </a:xfrm>
          <a:prstGeom prst="rect">
            <a:avLst/>
          </a:prstGeom>
        </p:spPr>
        <p:txBody>
          <a:bodyPr vert="horz" wrap="square" lIns="121920" tIns="121920" rIns="121920" bIns="121920" rtlCol="0">
            <a:normAutofit/>
          </a:bodyPr>
          <a:lstStyle/>
          <a:p>
            <a:r>
              <a:rPr lang="en-US" sz="3200" b="1" dirty="0" smtClean="0"/>
              <a:t>OBJECTIVE:</a:t>
            </a:r>
            <a:endParaRPr lang="en-US" sz="3200" b="1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3012273" y="5989430"/>
            <a:ext cx="11318532" cy="1854956"/>
          </a:xfrm>
        </p:spPr>
        <p:txBody>
          <a:bodyPr>
            <a:normAutofit/>
          </a:bodyPr>
          <a:lstStyle>
            <a:lvl1pPr marL="0" indent="0">
              <a:buFont typeface="+mj-lt"/>
              <a:buNone/>
              <a:defRPr sz="2400" baseline="0"/>
            </a:lvl1pPr>
          </a:lstStyle>
          <a:p>
            <a:pPr lvl="0"/>
            <a:r>
              <a:rPr lang="en-US" dirty="0" smtClean="0"/>
              <a:t>A concrete list of steps to accomplish.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One</a:t>
            </a:r>
          </a:p>
          <a:p>
            <a:pPr lvl="0"/>
            <a:r>
              <a:rPr lang="en-US" dirty="0" smtClean="0"/>
              <a:t>Two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1" hasCustomPrompt="1"/>
          </p:nvPr>
        </p:nvSpPr>
        <p:spPr>
          <a:xfrm>
            <a:off x="3017561" y="3462898"/>
            <a:ext cx="11319040" cy="1528233"/>
          </a:xfrm>
        </p:spPr>
        <p:txBody>
          <a:bodyPr anchor="ctr">
            <a:normAutofit/>
          </a:bodyPr>
          <a:lstStyle>
            <a:lvl1pPr marL="121917" indent="0">
              <a:spcBef>
                <a:spcPts val="800"/>
              </a:spcBef>
              <a:buNone/>
              <a:defRPr sz="3733" i="1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Should I use a leading question that gives an overview of the lab?</a:t>
            </a:r>
            <a:endParaRPr lang="en-US" dirty="0"/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771610" y="551454"/>
            <a:ext cx="3118372" cy="3162292"/>
          </a:xfrm>
          <a:prstGeom prst="rect">
            <a:avLst/>
          </a:prstGeom>
        </p:spPr>
      </p:pic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42683" y="8549840"/>
            <a:ext cx="54864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en-US" dirty="0" smtClean="0"/>
              <a:t>©2015 Chef Software Inc.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3754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36961" y="488145"/>
            <a:ext cx="7134276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LAB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Lab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771610" y="551454"/>
            <a:ext cx="3118372" cy="3162292"/>
          </a:xfrm>
          <a:prstGeom prst="rect">
            <a:avLst/>
          </a:prstGeom>
        </p:spPr>
      </p:pic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42683" y="8549840"/>
            <a:ext cx="54864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en-US" dirty="0" smtClean="0"/>
              <a:t>©2015 Chef Software Inc.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8558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rci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36961" y="488146"/>
            <a:ext cx="12824551" cy="154052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0666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1">
                    <a:lumMod val="65000"/>
                    <a:alpha val="50000"/>
                  </a:schemeClr>
                </a:solidFill>
                <a:effectLst/>
              </a:rPr>
              <a:t>EXERCISE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Exercise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429190" y="482873"/>
            <a:ext cx="3162292" cy="3162292"/>
          </a:xfrm>
          <a:prstGeom prst="rect">
            <a:avLst/>
          </a:prstGeom>
        </p:spPr>
      </p:pic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42683" y="8549840"/>
            <a:ext cx="54864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en-US" dirty="0" smtClean="0"/>
              <a:t>©2015 Chef Software Inc.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15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theme" Target="../theme/theme1.xml"/><Relationship Id="rId23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white">
          <a:xfrm>
            <a:off x="609600" y="304800"/>
            <a:ext cx="14935200" cy="829056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r>
              <a:rPr lang="en-CA" dirty="0" smtClean="0"/>
              <a:t>Title Text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white">
          <a:xfrm>
            <a:off x="609601" y="1524000"/>
            <a:ext cx="14938964" cy="7010400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42683" y="8549840"/>
            <a:ext cx="54864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en-US" dirty="0" smtClean="0"/>
              <a:t>©2015 Chef Software Inc.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80800" y="8475134"/>
            <a:ext cx="36576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3AC244-EF0F-45B5-99B7-04DF836D954E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42979" y="8178791"/>
            <a:ext cx="950463" cy="1039591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 bwMode="auto">
          <a:xfrm>
            <a:off x="0" y="0"/>
            <a:ext cx="16256000" cy="9144000"/>
          </a:xfrm>
          <a:prstGeom prst="rect">
            <a:avLst/>
          </a:prstGeom>
          <a:noFill/>
          <a:ln w="3175">
            <a:solidFill>
              <a:srgbClr val="CBCFD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254862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9" r:id="rId1"/>
    <p:sldLayoutId id="2147483775" r:id="rId2"/>
    <p:sldLayoutId id="2147483792" r:id="rId3"/>
    <p:sldLayoutId id="2147483783" r:id="rId4"/>
    <p:sldLayoutId id="2147483777" r:id="rId5"/>
    <p:sldLayoutId id="2147483772" r:id="rId6"/>
    <p:sldLayoutId id="2147483781" r:id="rId7"/>
    <p:sldLayoutId id="2147483768" r:id="rId8"/>
    <p:sldLayoutId id="2147483782" r:id="rId9"/>
    <p:sldLayoutId id="2147483785" r:id="rId10"/>
    <p:sldLayoutId id="2147483770" r:id="rId11"/>
    <p:sldLayoutId id="2147483774" r:id="rId12"/>
    <p:sldLayoutId id="2147483771" r:id="rId13"/>
    <p:sldLayoutId id="2147483776" r:id="rId14"/>
    <p:sldLayoutId id="2147483764" r:id="rId15"/>
    <p:sldLayoutId id="2147483780" r:id="rId16"/>
    <p:sldLayoutId id="2147483766" r:id="rId17"/>
    <p:sldLayoutId id="2147483779" r:id="rId18"/>
    <p:sldLayoutId id="2147483767" r:id="rId19"/>
    <p:sldLayoutId id="2147483723" r:id="rId20"/>
    <p:sldLayoutId id="2147483790" r:id="rId2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hf hdr="0" dt="0"/>
  <p:txStyles>
    <p:titleStyle>
      <a:lvl1pPr algn="l" defTabSz="1219120" rtl="0" eaLnBrk="1" latinLnBrk="0" hangingPunct="1">
        <a:lnSpc>
          <a:spcPct val="90000"/>
        </a:lnSpc>
        <a:spcBef>
          <a:spcPct val="0"/>
        </a:spcBef>
        <a:buNone/>
        <a:defRPr lang="en-US" sz="5867" b="1" kern="1200" cap="none" spc="0" baseline="0" dirty="0" smtClean="0">
          <a:ln w="3175">
            <a:noFill/>
          </a:ln>
          <a:solidFill>
            <a:schemeClr val="accent1"/>
          </a:solidFill>
          <a:effectLst/>
          <a:latin typeface="+mj-lt"/>
          <a:ea typeface="+mn-ea"/>
          <a:cs typeface="Arial" charset="0"/>
        </a:defRPr>
      </a:lvl1pPr>
    </p:titleStyle>
    <p:bodyStyle>
      <a:lvl1pPr marL="0" indent="0" algn="l" defTabSz="1219120" rtl="0" eaLnBrk="1" latinLnBrk="0" hangingPunct="1">
        <a:lnSpc>
          <a:spcPct val="100000"/>
        </a:lnSpc>
        <a:spcBef>
          <a:spcPts val="800"/>
        </a:spcBef>
        <a:buSzPct val="90000"/>
        <a:buFont typeface="Arial" pitchFamily="34" charset="0"/>
        <a:buNone/>
        <a:defRPr sz="4267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1pPr>
      <a:lvl2pPr marL="309026" indent="0" algn="l" defTabSz="1219120" rtl="0" eaLnBrk="1" latinLnBrk="0" hangingPunct="1">
        <a:lnSpc>
          <a:spcPct val="100000"/>
        </a:lnSpc>
        <a:spcBef>
          <a:spcPts val="800"/>
        </a:spcBef>
        <a:buSzPct val="90000"/>
        <a:buFont typeface="Arial" pitchFamily="34" charset="0"/>
        <a:buNone/>
        <a:defRPr sz="3733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2pPr>
      <a:lvl3pPr marL="609585" indent="0" algn="l" defTabSz="1219120" rtl="0" eaLnBrk="1" latinLnBrk="0" hangingPunct="1">
        <a:lnSpc>
          <a:spcPct val="100000"/>
        </a:lnSpc>
        <a:spcBef>
          <a:spcPts val="800"/>
        </a:spcBef>
        <a:buSzPct val="90000"/>
        <a:buFont typeface="Arial" pitchFamily="34" charset="0"/>
        <a:buNone/>
        <a:defRPr sz="32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3pPr>
      <a:lvl4pPr marL="840296" indent="0" algn="l" defTabSz="1219120" rtl="0" eaLnBrk="1" latinLnBrk="0" hangingPunct="1">
        <a:lnSpc>
          <a:spcPct val="100000"/>
        </a:lnSpc>
        <a:spcBef>
          <a:spcPts val="800"/>
        </a:spcBef>
        <a:buSzPct val="90000"/>
        <a:buFont typeface="Arial" pitchFamily="34" charset="0"/>
        <a:buNone/>
        <a:defRPr sz="2667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4pPr>
      <a:lvl5pPr marL="1068889" indent="0" algn="l" defTabSz="1219120" rtl="0" eaLnBrk="1" latinLnBrk="0" hangingPunct="1">
        <a:lnSpc>
          <a:spcPct val="100000"/>
        </a:lnSpc>
        <a:spcBef>
          <a:spcPts val="800"/>
        </a:spcBef>
        <a:buSzPct val="90000"/>
        <a:buFont typeface="Arial" pitchFamily="34" charset="0"/>
        <a:buNone/>
        <a:defRPr sz="24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5pPr>
      <a:lvl6pPr marL="3352582" indent="-304780" algn="l" defTabSz="121912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142" indent="-304780" algn="l" defTabSz="121912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703" indent="-304780" algn="l" defTabSz="121912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264" indent="-304780" algn="l" defTabSz="121912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61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20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681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42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02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362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923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483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pos="5120" userDrawn="1">
          <p15:clr>
            <a:srgbClr val="F26B43"/>
          </p15:clr>
        </p15:guide>
        <p15:guide id="2" orient="horz" pos="2880" userDrawn="1">
          <p15:clr>
            <a:srgbClr val="F26B43"/>
          </p15:clr>
        </p15:guide>
        <p15:guide id="3" orient="horz" pos="384" userDrawn="1">
          <p15:clr>
            <a:srgbClr val="F26B43"/>
          </p15:clr>
        </p15:guide>
        <p15:guide id="4" orient="horz" pos="5376" userDrawn="1">
          <p15:clr>
            <a:srgbClr val="F26B43"/>
          </p15:clr>
        </p15:guide>
        <p15:guide id="5" pos="427" userDrawn="1">
          <p15:clr>
            <a:srgbClr val="F26B43"/>
          </p15:clr>
        </p15:guide>
        <p15:guide id="6" pos="9813" userDrawn="1">
          <p15:clr>
            <a:srgbClr val="F26B43"/>
          </p15:clr>
        </p15:guide>
        <p15:guide id="7" orient="horz" pos="1152" userDrawn="1">
          <p15:clr>
            <a:srgbClr val="F26B43"/>
          </p15:clr>
        </p15:guide>
        <p15:guide id="8" orient="horz" pos="4768" userDrawn="1">
          <p15:clr>
            <a:srgbClr val="F26B43"/>
          </p15:clr>
        </p15:guide>
        <p15:guide id="9" orient="horz" pos="153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auto">
          <a:xfrm>
            <a:off x="3131896" y="3884353"/>
            <a:ext cx="10972800" cy="1337551"/>
          </a:xfrm>
        </p:spPr>
        <p:txBody>
          <a:bodyPr/>
          <a:lstStyle/>
          <a:p>
            <a:r>
              <a:rPr lang="en-US" dirty="0" smtClean="0"/>
              <a:t>Basic Windows Commands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81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4294967295"/>
          </p:nvPr>
        </p:nvSpPr>
        <p:spPr>
          <a:xfrm>
            <a:off x="0" y="8550275"/>
            <a:ext cx="5486400" cy="485775"/>
          </a:xfrm>
        </p:spPr>
        <p:txBody>
          <a:bodyPr/>
          <a:lstStyle/>
          <a:p>
            <a:pPr algn="l"/>
            <a:r>
              <a:rPr lang="en-US" smtClean="0"/>
              <a:t>©2015 Chef Software Inc.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6492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ChefDk3.2Template">
  <a:themeElements>
    <a:clrScheme name="Custom 9">
      <a:dk1>
        <a:srgbClr val="3E4346"/>
      </a:dk1>
      <a:lt1>
        <a:srgbClr val="FFFFFF"/>
      </a:lt1>
      <a:dk2>
        <a:srgbClr val="000000"/>
      </a:dk2>
      <a:lt2>
        <a:srgbClr val="FFFFFF"/>
      </a:lt2>
      <a:accent1>
        <a:srgbClr val="F18B21"/>
      </a:accent1>
      <a:accent2>
        <a:srgbClr val="435464"/>
      </a:accent2>
      <a:accent3>
        <a:srgbClr val="7D868C"/>
      </a:accent3>
      <a:accent4>
        <a:srgbClr val="6BB2E2"/>
      </a:accent4>
      <a:accent5>
        <a:srgbClr val="5AB7B2"/>
      </a:accent5>
      <a:accent6>
        <a:srgbClr val="FDB714"/>
      </a:accent6>
      <a:hlink>
        <a:srgbClr val="6BB2E2"/>
      </a:hlink>
      <a:folHlink>
        <a:srgbClr val="FDB714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a:style>
    </a:spDef>
    <a:lnDef>
      <a:spPr>
        <a:ln>
          <a:solidFill>
            <a:schemeClr val="accent4"/>
          </a:solidFill>
        </a:ln>
      </a:spPr>
      <a:bodyPr/>
      <a:lstStyle/>
      <a:style>
        <a:lnRef idx="3">
          <a:schemeClr val="accent1"/>
        </a:lnRef>
        <a:fillRef idx="0">
          <a:schemeClr val="accent1"/>
        </a:fillRef>
        <a:effectRef idx="2">
          <a:schemeClr val="accent1"/>
        </a:effectRef>
        <a:fontRef idx="minor">
          <a:schemeClr val="tx1"/>
        </a:fontRef>
      </a:style>
    </a:lnDef>
    <a:txDef>
      <a:spPr bwMode="white"/>
      <a:bodyPr vert="horz" wrap="square" lIns="91440" tIns="91440" rIns="91440" bIns="91440" rtlCol="0">
        <a:normAutofit/>
      </a:bodyPr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="" xmlns:thm15="http://schemas.microsoft.com/office/thememl/2012/main" name="Chef-TemplateComps_v09-16x9-Light.potx" id="{078CEFDB-FA7A-4E36-9964-13EF367585CB}" vid="{8B87B0F3-7308-43D5-8388-E1B49EA0265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2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3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4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5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6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7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8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812F700BE7F874999720E88173FE491" ma:contentTypeVersion="0" ma:contentTypeDescription="Create a new document." ma:contentTypeScope="" ma:versionID="3f79f408e2ca720b7aba6e0e32464d0c">
  <xsd:schema xmlns:xsd="http://www.w3.org/2001/XMLSchema" xmlns:xs="http://www.w3.org/2001/XMLSchema" xmlns:p="http://schemas.microsoft.com/office/2006/metadata/properties" xmlns:ns2="7bb5d761-a2ea-4873-95f7-7a6658fb3ef0" targetNamespace="http://schemas.microsoft.com/office/2006/metadata/properties" ma:root="true" ma:fieldsID="1e062cd38ba31e406bfc4340fbc7f87a" ns2:_="">
    <xsd:import namespace="7bb5d761-a2ea-4873-95f7-7a6658fb3ef0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bb5d761-a2ea-4873-95f7-7a6658fb3ef0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7bb5d761-a2ea-4873-95f7-7a6658fb3ef0">M4CWTKMW727E-592-73</_dlc_DocId>
    <_dlc_DocIdUrl xmlns="7bb5d761-a2ea-4873-95f7-7a6658fb3ef0">
      <Url>https://kms.vci.local/marketing/team/_layouts/DocIdRedir.aspx?ID=M4CWTKMW727E-592-73</Url>
      <Description>M4CWTKMW727E-592-73</Description>
    </_dlc_DocIdUrl>
  </documentManagement>
</p:properties>
</file>

<file path=customXml/itemProps1.xml><?xml version="1.0" encoding="utf-8"?>
<ds:datastoreItem xmlns:ds="http://schemas.openxmlformats.org/officeDocument/2006/customXml" ds:itemID="{5CDEB364-43EC-4510-9881-539C2A3FCE9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13EBC30-FE27-4C6A-B723-23FC2188F7DC}">
  <ds:schemaRefs>
    <ds:schemaRef ds:uri="http://schemas.microsoft.com/sharepoint/events"/>
  </ds:schemaRefs>
</ds:datastoreItem>
</file>

<file path=customXml/itemProps3.xml><?xml version="1.0" encoding="utf-8"?>
<ds:datastoreItem xmlns:ds="http://schemas.openxmlformats.org/officeDocument/2006/customXml" ds:itemID="{164479E5-0B02-49AC-B79E-EC1D6164DDD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bb5d761-a2ea-4873-95f7-7a6658fb3ef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4.xml><?xml version="1.0" encoding="utf-8"?>
<ds:datastoreItem xmlns:ds="http://schemas.openxmlformats.org/officeDocument/2006/customXml" ds:itemID="{6921749B-AEB7-461B-845F-603CABD25259}">
  <ds:schemaRefs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7bb5d761-a2ea-4873-95f7-7a6658fb3ef0"/>
    <ds:schemaRef ds:uri="http://purl.org/dc/terms/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ChefDk3.2Template.potx</Template>
  <TotalTime>14747</TotalTime>
  <Words>78</Words>
  <Application>Microsoft Macintosh PowerPoint</Application>
  <PresentationFormat>Custom</PresentationFormat>
  <Paragraphs>7</Paragraphs>
  <Slides>2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3" baseType="lpstr">
      <vt:lpstr>ChefDk3.2Template</vt:lpstr>
      <vt:lpstr>Basic Windows Commands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of  Presentation</dc:title>
  <dc:creator>sdelfante@chef.io</dc:creator>
  <cp:lastModifiedBy>Rebekah Everest</cp:lastModifiedBy>
  <cp:revision>1667</cp:revision>
  <cp:lastPrinted>2015-02-07T23:49:10Z</cp:lastPrinted>
  <dcterms:created xsi:type="dcterms:W3CDTF">2012-09-13T17:36:07Z</dcterms:created>
  <dcterms:modified xsi:type="dcterms:W3CDTF">2016-02-12T19:17:24Z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0x0101000812F700BE7F874999720E88173FE491</vt:lpwstr>
  </property>
  <property fmtid="{D5CDD505-2E9C-101B-9397-08002B2CF9AE}" pid="3" name="_dlc_DocIdItemGuid">
    <vt:lpwstr>bfd9fc01-1599-4dd9-b7eb-4ffa6e7bdb79</vt:lpwstr>
  </property>
</Properties>
</file>